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Medium"/>
      <p:regular r:id="rId17"/>
    </p:embeddedFont>
    <p:embeddedFont>
      <p:font typeface="Fraunces Medium"/>
      <p:regular r:id="rId18"/>
    </p:embeddedFont>
    <p:embeddedFont>
      <p:font typeface="Fraunces Medium"/>
      <p:regular r:id="rId19"/>
    </p:embeddedFont>
    <p:embeddedFont>
      <p:font typeface="Fraunces Medium"/>
      <p:regular r:id="rId20"/>
    </p:embeddedFont>
    <p:embeddedFont>
      <p:font typeface="Epilogue"/>
      <p:regular r:id="rId21"/>
    </p:embeddedFont>
    <p:embeddedFont>
      <p:font typeface="Epilogue"/>
      <p:regular r:id="rId22"/>
    </p:embeddedFont>
    <p:embeddedFont>
      <p:font typeface="Epilogue"/>
      <p:regular r:id="rId23"/>
    </p:embeddedFont>
    <p:embeddedFont>
      <p:font typeface="Epilogue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01434"/>
            <a:ext cx="65097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Building AI for Business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5037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presentation outlines the key considerations for building and implementing AI solutions within your organization.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94823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495585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4931331"/>
            <a:ext cx="281249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BECEF"/>
                </a:solidFill>
                <a:latin typeface="Epilogue Bold" pitchFamily="34" charset="0"/>
                <a:ea typeface="Epilogue Bold" pitchFamily="34" charset="-122"/>
                <a:cs typeface="Epilogue Bold" pitchFamily="34" charset="-120"/>
              </a:rPr>
              <a:t>by Akshay Damodar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96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The Future of AI in Business: Trends and Opportunities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0382" y="4562118"/>
            <a:ext cx="1448872" cy="907256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705" y="4562118"/>
            <a:ext cx="1448872" cy="907256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1028" y="4562118"/>
            <a:ext cx="1448872" cy="9072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59255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The Rise of AI in 2023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9231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Growth and Adoption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 has seen unprecedented growth in 2023, with widespread adoption across various industries.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31746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Emerging Technologies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Generative AI, particularly large language models, has gained significant traction, revolutionizing content creation and automation.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Industry Impact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 is driving innovation in e-commerce, healthcare, finance, and more, transforming business operations and customer experiences.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21048"/>
            <a:ext cx="96619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Leveraging AI Tools for Ecommerce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69988"/>
            <a:ext cx="4196358" cy="2773799"/>
          </a:xfrm>
          <a:prstGeom prst="roundRect">
            <a:avLst>
              <a:gd name="adj" fmla="val 343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904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Personalization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394841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AI-powered recommendation engines deliver personalized product suggestions, enhancing customer experience and increasing sales.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669988"/>
            <a:ext cx="4196358" cy="2773799"/>
          </a:xfrm>
          <a:prstGeom prst="roundRect">
            <a:avLst>
              <a:gd name="adj" fmla="val 343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4904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Customer Service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394841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Intelligent chatbots provide instant support, answering customer inquiries, resolving issues, and streamlining interactions.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669988"/>
            <a:ext cx="4196358" cy="2773799"/>
          </a:xfrm>
          <a:prstGeom prst="roundRect">
            <a:avLst>
              <a:gd name="adj" fmla="val 343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4904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Fraud Detection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394841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 algorithms analyze transactional data, identifying fraudulent activities and preventing losses, ensuring secure online transactions.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5683" y="603528"/>
            <a:ext cx="7732633" cy="1260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Implementing AI-powered Search and Discovery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83" y="2166104"/>
            <a:ext cx="503992" cy="50399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5683" y="2871668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Enhanced Search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05683" y="3307675"/>
            <a:ext cx="3715107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AI-powered search engines understand user intent, providing relevant results even with ambiguous queries.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3209" y="2166104"/>
            <a:ext cx="503992" cy="50399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3209" y="2871668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Smart Filtering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4723209" y="3307675"/>
            <a:ext cx="3715107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 algorithms learn user preferences, suggesting relevant filters and refining search results for a personalized experience.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683" y="5202198"/>
            <a:ext cx="503992" cy="50399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5683" y="5907762"/>
            <a:ext cx="3715107" cy="630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Personalized Recommendations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05683" y="6658808"/>
            <a:ext cx="3715107" cy="967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 analyzes user behavior, suggesting products and content tailored to individual interests and needs.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955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778" y="3044547"/>
            <a:ext cx="7969329" cy="623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Developing an Ethical AI Strategy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8778" y="5824538"/>
            <a:ext cx="13232844" cy="22860"/>
          </a:xfrm>
          <a:prstGeom prst="roundRect">
            <a:avLst>
              <a:gd name="adj" fmla="val 366816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3273981" y="5125760"/>
            <a:ext cx="22860" cy="698778"/>
          </a:xfrm>
          <a:prstGeom prst="roundRect">
            <a:avLst>
              <a:gd name="adj" fmla="val 366816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3060859" y="5599986"/>
            <a:ext cx="449104" cy="44910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216712" y="5674757"/>
            <a:ext cx="137398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898327" y="4287322"/>
            <a:ext cx="4774287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Fairness: Ensure AI systems treat all users equitably, avoiding bias and discrimination.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5960388" y="5824538"/>
            <a:ext cx="22860" cy="698778"/>
          </a:xfrm>
          <a:prstGeom prst="roundRect">
            <a:avLst>
              <a:gd name="adj" fmla="val 366816"/>
            </a:avLst>
          </a:prstGeom>
          <a:solidFill>
            <a:srgbClr val="414A70"/>
          </a:solidFill>
          <a:ln/>
        </p:spPr>
      </p:sp>
      <p:sp>
        <p:nvSpPr>
          <p:cNvPr id="10" name="Shape 7"/>
          <p:cNvSpPr/>
          <p:nvPr/>
        </p:nvSpPr>
        <p:spPr>
          <a:xfrm>
            <a:off x="5747266" y="5599986"/>
            <a:ext cx="449104" cy="44910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880973" y="5674757"/>
            <a:ext cx="181570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3584734" y="6722864"/>
            <a:ext cx="4774287" cy="958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Transparency: Make AI decision-making processes understandable, allowing for scrutiny and accountability.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8646914" y="5125760"/>
            <a:ext cx="22860" cy="698778"/>
          </a:xfrm>
          <a:prstGeom prst="roundRect">
            <a:avLst>
              <a:gd name="adj" fmla="val 366816"/>
            </a:avLst>
          </a:prstGeom>
          <a:solidFill>
            <a:srgbClr val="414A70"/>
          </a:solidFill>
          <a:ln/>
        </p:spPr>
      </p:sp>
      <p:sp>
        <p:nvSpPr>
          <p:cNvPr id="14" name="Shape 11"/>
          <p:cNvSpPr/>
          <p:nvPr/>
        </p:nvSpPr>
        <p:spPr>
          <a:xfrm>
            <a:off x="8433792" y="5599986"/>
            <a:ext cx="449104" cy="44910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575596" y="5674757"/>
            <a:ext cx="165378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350" dirty="0"/>
          </a:p>
        </p:txBody>
      </p:sp>
      <p:sp>
        <p:nvSpPr>
          <p:cNvPr id="16" name="Text 13"/>
          <p:cNvSpPr/>
          <p:nvPr/>
        </p:nvSpPr>
        <p:spPr>
          <a:xfrm>
            <a:off x="6271260" y="3967877"/>
            <a:ext cx="4774287" cy="958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Privacy: Protect user data and ensure its responsible use, adhering to privacy regulations.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11333321" y="5824538"/>
            <a:ext cx="22860" cy="698778"/>
          </a:xfrm>
          <a:prstGeom prst="roundRect">
            <a:avLst>
              <a:gd name="adj" fmla="val 366816"/>
            </a:avLst>
          </a:prstGeom>
          <a:solidFill>
            <a:srgbClr val="414A70"/>
          </a:solidFill>
          <a:ln/>
        </p:spPr>
      </p:sp>
      <p:sp>
        <p:nvSpPr>
          <p:cNvPr id="18" name="Shape 15"/>
          <p:cNvSpPr/>
          <p:nvPr/>
        </p:nvSpPr>
        <p:spPr>
          <a:xfrm>
            <a:off x="11120199" y="5599986"/>
            <a:ext cx="449104" cy="44910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1253192" y="5674757"/>
            <a:ext cx="183118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350" dirty="0"/>
          </a:p>
        </p:txBody>
      </p:sp>
      <p:sp>
        <p:nvSpPr>
          <p:cNvPr id="20" name="Text 17"/>
          <p:cNvSpPr/>
          <p:nvPr/>
        </p:nvSpPr>
        <p:spPr>
          <a:xfrm>
            <a:off x="8957667" y="6722864"/>
            <a:ext cx="4774287" cy="958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Accountability: Establish clear mechanisms for identifying and addressing potential harms caused by AI.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Upskilling Talent for AI Adoption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Training Programs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Invest in comprehensive AI training programs to equip employees with the necessary skills.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4307919"/>
            <a:ext cx="338613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Mentorship and Coaching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Provide mentorship and coaching to guide employees as they navigate the complexities of AI.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6075045"/>
            <a:ext cx="3796903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Skill Development Platforms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Leverage online learning platforms for continuous skill development and knowledge acquisition.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103504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Integrating AI into Business Processes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9308" y="2959179"/>
            <a:ext cx="13001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542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Integration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33236"/>
            <a:ext cx="776478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Ensure seamless integration of AI systems with existing data sources.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414A70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8472" y="4469249"/>
            <a:ext cx="17180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 Automation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578310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Automate repetitive tasks, streamlining workflows and freeing up resources.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414A70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6092" y="6195774"/>
            <a:ext cx="15644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814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Decision Support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Leverage AI for data-driven insights and decision support across the organization.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6923"/>
            <a:ext cx="123873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Overcoming Challenges of AI Implementation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59330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686050"/>
            <a:ext cx="13001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486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Quality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2976563"/>
            <a:ext cx="899957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Address data quality issues and ensure consistent data availability for AI models.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551039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414A70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679627"/>
            <a:ext cx="4347567" cy="1669852"/>
          </a:xfrm>
          <a:prstGeom prst="roundRect">
            <a:avLst>
              <a:gd name="adj" fmla="val 57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287798"/>
            <a:ext cx="17180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 Bias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396859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 measures to mitigate bias and ensure fairness in AI model outcomes.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414A70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6070997"/>
            <a:ext cx="15644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Technical Expertise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Build a team with the necessary technical expertise to manage and maintain AI systems.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5813"/>
            <a:ext cx="128145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Measuring ROI and Optimizing AI Performance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8101"/>
            <a:ext cx="4120753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36489" y="5839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Increased Efficiency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330315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Analyze AI's impact on operational efficiency and identify areas for further improvement.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54704" y="4808101"/>
            <a:ext cx="4120872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$100K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5839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Cost Savings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54704" y="6330315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Calculate the cost savings generated by AI-powered automation and optimization.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715738" y="4808101"/>
            <a:ext cx="4120753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100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275927" y="5839897"/>
            <a:ext cx="30002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Customer Satisfaction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5738" y="6330315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Track customer satisfaction metrics and assess how AI enhances customer experience.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2025-01-19T13:12:41Z</dcterms:created>
  <dcterms:modified xsi:type="dcterms:W3CDTF">2025-01-19T13:12:41Z</dcterms:modified>
</cp:coreProperties>
</file>